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12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B117B-7F9B-4702-AFA6-0C83A5C391E5}" v="118" dt="2021-03-07T18:33:27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84" d="100"/>
          <a:sy n="184" d="100"/>
        </p:scale>
        <p:origin x="27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ey Brannan" userId="f6fa4c2d-47ad-4321-9146-19f46d22e125" providerId="ADAL" clId="{9FAAE89A-D700-4773-95A2-8E1707D585F4}"/>
    <pc:docChg chg="modSld">
      <pc:chgData name="Geoffrey Brannan" userId="f6fa4c2d-47ad-4321-9146-19f46d22e125" providerId="ADAL" clId="{9FAAE89A-D700-4773-95A2-8E1707D585F4}" dt="2021-03-08T15:21:02.819" v="0" actId="6549"/>
      <pc:docMkLst>
        <pc:docMk/>
      </pc:docMkLst>
      <pc:sldChg chg="modSp mod">
        <pc:chgData name="Geoffrey Brannan" userId="f6fa4c2d-47ad-4321-9146-19f46d22e125" providerId="ADAL" clId="{9FAAE89A-D700-4773-95A2-8E1707D585F4}" dt="2021-03-08T15:21:02.819" v="0" actId="6549"/>
        <pc:sldMkLst>
          <pc:docMk/>
          <pc:sldMk cId="2683471804" sldId="293"/>
        </pc:sldMkLst>
        <pc:spChg chg="mod">
          <ac:chgData name="Geoffrey Brannan" userId="f6fa4c2d-47ad-4321-9146-19f46d22e125" providerId="ADAL" clId="{9FAAE89A-D700-4773-95A2-8E1707D585F4}" dt="2021-03-08T15:21:02.819" v="0" actId="6549"/>
          <ac:spMkLst>
            <pc:docMk/>
            <pc:sldMk cId="2683471804" sldId="293"/>
            <ac:spMk id="3" creationId="{E67994ED-1467-4BE5-8161-BADF2D32168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‘homogenous’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‘affine’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‘affine’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‘homogenous’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homogenous vectors used to distinguish between positions and directions.</a:t>
            </a:r>
          </a:p>
          <a:p>
            <a:r>
              <a:rPr lang="en-GB" dirty="0"/>
              <a:t>You will also encounter quaternions: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‘</a:t>
            </a:r>
            <a:r>
              <a:rPr lang="en-GB" dirty="0" err="1"/>
              <a:t>texel</a:t>
            </a:r>
            <a:r>
              <a:rPr lang="en-GB" dirty="0"/>
              <a:t>’ to the sampling point.</a:t>
            </a:r>
          </a:p>
          <a:p>
            <a:pPr lvl="1"/>
            <a:r>
              <a:rPr lang="en-GB" dirty="0"/>
              <a:t>Bilinear blends between the closest ‘</a:t>
            </a:r>
            <a:r>
              <a:rPr lang="en-GB" dirty="0" err="1"/>
              <a:t>texels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derivatives.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‘micro-code’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2"/>
                </a:solidFill>
              </a:rPr>
              <a:t>Tessellator</a:t>
            </a:r>
            <a:endParaRPr lang="en-US" sz="1600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{Rasterizer}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for a single Pipeline State Object 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 (ROPS):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</a:t>
            </a:r>
            <a:r>
              <a:rPr lang="en-US" sz="2400" dirty="0" err="1"/>
              <a:t>optimisation</a:t>
            </a: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Centroid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rasterizer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rasterizer averages (down-samples)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1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29096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‘register’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905</TotalTime>
  <Words>3177</Words>
  <Application>Microsoft Office PowerPoint</Application>
  <PresentationFormat>Widescreen</PresentationFormat>
  <Paragraphs>418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31</cp:revision>
  <dcterms:created xsi:type="dcterms:W3CDTF">2021-03-06T13:05:45Z</dcterms:created>
  <dcterms:modified xsi:type="dcterms:W3CDTF">2021-03-08T15:21:13Z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